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MBKV825NLP.pptx,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36WTF71UAH.pptx,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AED4GCK32Z.pptx,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SA5B2HNC67.pptx,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9IXR0ZQ1OA.pptx,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X9645CFHWA.pptx,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QWFKKJAWVN.pptx,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THCIUYTQTV.pptx,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4PIJF3D2B1.pptx,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6Y7B5JJUVI.pptx,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LOUY4VMVGC.pptx,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4FVVNUPU1G.pptx,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49JUA20AX8.pptx,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CS40HKAMRY.pptx,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3GVI8FJ4VO.pptx,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84EVN10VA3.pptx,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YLPLR0YWVO.pptx,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JH2FNJ6INS.pptx,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EQ3DSZQ2SA.pptx,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FBA2MA6P66.pptx,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61X7GNB25J.pptx,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0GA7X3GYV5.pptx,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0DDBATES1H.pptx,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QSXE90NFGU.pptx,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GQXHCGHT5C.pptx,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QP3NPNCHSS.pptx,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L3PPQJR2B0.pptx,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EUPFFJNQM7.pptx,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L8D1LIVRQV.pptx,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KEIO6OGC61.pptx,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04DBCF6JO6.pptx,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91EHC8TESO.pptx,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86KVUAUMHV.pptx,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8HZUE9DD63.pptx,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