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BUKHQYN8WH.pptx,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THHTMYLGWM.pptx,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D6U1XSL1SX.pptx,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T1D056SP0Z.pptx,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P21NF2XXB7.pptx,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S1551UZUJI.pptx,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XN3GVR2NFB.pptx,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I80P1FVWTV.pptx,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DWRFXNSX4V.pptx,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Q83K4SMEO8.pptx,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JJC1I7DDUT.pptx,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4Y0BLP2I4T.pptx,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BC3YZVP6SG.pptx,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AP0TKQCAVH.pptx,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4554XKN4MI.pptx,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JJWOKS2GMY.pptx,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CRVVNQ6Y0T.pptx,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KGDCV87XO8.pptx,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3MDJCXV55D.pptx,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NJZHB2A8DQ.pptx,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GRUND4RWFP.pptx,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R3I5YKCUZL.pptx,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ZKR6WDFG12.pptx,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VGBHXW6O13.pptx,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ZQPSGI2ARG.pptx,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PV8FX12IP5.pptx,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FH1OQ5MO7S.pptx,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T4DHKKU171.pptx,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3P2S6J9N4B.pptx,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HOIF3ZCPVE.pptx,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E3BJ6NH6T7.pptx,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3Q6L4WU6J5.pptx,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CK3GD917WK.pptx,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PIOF2JLAC9.pptx,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0TTWN8CEHS.pptx,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ZIEJE47KXH.pptx,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Z47CY5VDRE.pptx,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JFB9SAW1DQ.pptx,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Z6B6CV8VFQ.pptx,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9JC8EQIG6X.pptx,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TK4VRNUYTS.pptx,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O1KEZICEIQ.pptx,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HH8VFSWILC.pptx,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N5B5R0O15W.pptx,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