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36QJGIJYEF.pptx,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5XH7D1QUSU.pptx,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EG2FWJL77E.pptx,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KSSHFQRR6K.pptx,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C9HTIO3L9R.pptx,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6BVF7TJ0IF.pptx,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HRCDJJ1DLM.pptx,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723VLXOYH7.pptx,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YU7V7VDWF2.pptx,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SRYH9ZZ9AN.pptx,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F4HKFDVZKW.pptx,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SQJJJJH83X.pptx,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PDIIV3I48D.pptx,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KSOC6LCVGK.pptx,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O62HH53YBF.pptx,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OJ9RKI9RP2.pptx,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OVRTO96GSN.pptx,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GH92PTRFD6.pptx,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K6B8JGYT8J.pptx,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4HSEDZ7EWF.pptx,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IBQSC194K5.pptx,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IAGV61JUMP.pptx,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UVBZFT2XJP.pptx,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US3Y7K58KI.pptx,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