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LE83FA0FDX.pptx,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ZM6DG58E62.pptx,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AZ64RJPKVQ.pptx,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ATNQ5FYVRV.pptx,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PISM3QP4BC.pptx,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JL2MLEV5U1.pptx,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G2OKI9XMNK.pptx,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ZV6GBCDPDB.pptx,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G55TFAEWYM.pptx,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AKX15BK2XO.pptx,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