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FIY107YITM.pptx,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EU7RBXQW65.pptx,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SQED3YI74J.pptx,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S53NZKCJJT.pptx,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06KJDCZY4E.pptx,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T86PFM7230.pptx,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Z6VQJNFY6O.pptx,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AZGJC7JM11.pptx,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KHLNW32PYE.pptx,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7WBAPHZ02X.pptx,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7WQYDQDK0C.pptx,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TD7AIYLAEN.pptx,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CSA{V}, B87MS576KK.pptx,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EPVR8HCO9Y.pptx,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3MQCWWOLDB.pptx,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SXHVALTEHA.pptx,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3Y5XPRH3MJ.pptx,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FXZMDG8XBU.pptx,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CHLK62Z0O2.pptx,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29S9R2GJ1J.pptx,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TEX28OEEE1.pptx,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4SEGHJY1B5.pptx,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PA40NR64C6.pptx,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