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MKKKAH5MJP.pptx,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HQ1S6H4PM4.pptx,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QGYWWWRULP.pptx,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TKE7I8LPI1.pptx,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NZ7MPLMMNV.pptx,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PRWDQIV8ZE.pptx,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D1EBBQABHA.pptx,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UT15WHWM6A.pptx,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PPW6X918LY.pptx,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5UUS365RM4.pptx,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LJVK6A7PTY.pptx,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W2PFL7L2GY.pptx,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NG5ARP4YX3.pptx,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4MGN1IICHC.pptx,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WFOLNG5J6R.pptx,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CJUBDRR7I2.pptx,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5I5Y4J583T.pptx,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MFQC6XBQJ9.pptx,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E5E4QKE490.pptx,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VPPVWA5O5K.pptx,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AWYZ496RPY.pptx,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CJA5JUJ508.pptx,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QZ6ACNPG4D.pptx,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M6OOO4X4KG.pptx,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SJOTQYGW4B.pptx,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BOB1AMGTVG.pptx,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4X26LKN5CO.pptx,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6OJ0YIV2IA.pptx,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8Y3QZWGQY1.pptx,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8P66QJTUB8.pptx,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UBPXEP3HPB.pptx,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HRO9SHWZ3Q.pptx,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2LAKUWT3SB.pptx,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FNMQ83GHDT.pptx,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VMRITWX6ZU.pptx,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G1LO4D03IZ.pptx,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SH80B56EKI.pptx,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EZNLHST4NN.pptx,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ZPUO638JVE.pptx,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1179XW6YAC.pptx,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CAG8IH4P3R.pptx,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J54D79CWIV.pptx,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RPARESRHZI.pptx,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P62SZNAKOL.pptx,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15VGBCNFTB.pptx,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75ASOB2F9E.pptx,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9RDT81HS1U.pptx,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I5RR4G10C5.pptx,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YX8HCHUZGP.pptx,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