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YBRZ4K0VX2.pptx,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9EOZG75TSP.pptx,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LGI9FONV18.pptx,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4NPG19SPJF.pptx,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T0LWO5M55Y.pptx,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G90HRJ0MZ3.pptx,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HOVA2AK42A.pptx,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DSMSTLMYF7.pptx,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DFCL0QM8H1.pptx,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M6Y6NLJPM6.pptx,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Q2C0CFLDAA.pptx,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46FOAN4JV2.pptx,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4TOMVZUFS0.pptx,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8NPZ7Q5XCD.pptx,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GCAW6E8SA9.pptx,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S9MGC9EOK7.pptx,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MX160II817.pptx,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WF3KDM1H81.pptx,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2T2XTJ9B46.pptx,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2ZAG2ZOYLT.pptx,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29AG8VASJZ.pptx,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KG93Q97JOW.pptx,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2XTU19C9XQ.pptx,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SLHIBBOO3S.pptx,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CSA{7}, EET3Q6G9KE.pptx,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XOEVNXS7GV.pptx,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FDSNBHMMPT.pptx,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V0DLWFPGLV.pptx,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YT1ERIZVUC.pptx,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NHCGM23J2U.pptx,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