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48IS6KXO2K.pptx,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4K5LUSWV58.pptx,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4YO9FSBUKS.pptx,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A70EWZDNHT.pptx,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YF9DA0YB2M.pptx,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YF1RPJG0WR.pptx,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3AJWDIUWHC.pptx,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UVP6075PGM.pptx,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M7WOH1993J.pptx,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QATOJZBPKF.pptx,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XXCFLF6DIJ.pptx,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3OYX34TMRY.pptx,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XONETPSHHE.pptx,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6HWELOTX2F.pptx,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P7LYTIL6NC.pptx,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Q2WP2WP2YC.pptx,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OCOP39ROAV.pptx,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OFJYU7B2S9.pptx,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VLD40R36CA.pptx,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ZAVOBP8RBS.pptx,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A5ZY0P0O65.pptx,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PRAH756KDR.pptx,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2SDQ9YSEDC.pptx,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FEHE30R2LE.pptx,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D4MN7MZLC8.pptx,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RIB3QHH692.pptx,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ICDJW9ESEP.pptx,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Q3SGGTI0RU.pptx,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JZOZIN3QH5.pptx,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URUF2BQQ0F.pptx,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M99WIKLWTL.pptx,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01NHPMLHF0.pptx,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055DMW2H35.pptx,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YIO8Y50GYD.pptx,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5GQJD93RX3.pptx,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LMDD046BHI.pptx,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5UGXU2XZKI.pptx,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FODQ8U9LBB.pptx,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ZCO5FZ0S9A.pptx,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3C3V702D36.pptx,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YSKOUWH8PK.pptx,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T0ANRLQEOO.pptx,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9BR8V3RBQ1.pptx,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3Q486T5653.pptx,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R1XNL1K62H.pptx,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ZTLWLW91AI.pptx,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GESE1QUFE8.pptx,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DH34YKPVOR.pptx,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1WR8ZVIKLF.pptx,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7RM31NOUMU.pptx,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2WP156J8VX.pptx,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