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O31FIMHA74.pptx,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SFVTSDWH8W.pptx,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26VEJVGMD3.pptx,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J3LS9IVI5L.pptx,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HT8GO5HWVR.pptx,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0YK3MHWP5X.pptx,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EF6V3Q7THO.pptx,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1OWVSN0NKD.pptx,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5LBJE72SRU.pptx,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MMLEXE14BC.pptx,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XVEIF815GY.pptx,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NUA19RXM6L.pptx,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6TJ3S7BVNO.pptx,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X2AHAMDM56.pptx,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O9Z0EF06EY.pptx,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YMSD2IYOSG.pptx,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GSQLTA582E.pptx,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RRLTKL4ZQM.pptx,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5FPO5ZX330.pptx,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MCLQBJU09I.pptx,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I1WZE80WT7.pptx,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R4LV52Q4EE.pptx,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ZBZ50B98QE.pptx,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493BE1TKT9.pptx,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GQ06RZ9GNL.pptx,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S1YAPV87KS.pptx,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4P9JL3K1HX.pptx,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G0IT5JAXVS.pptx,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FFI4P4RT34.pptx,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GS9PUIA931.pptx,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66CUPJKHH2.pptx,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669BMDXLV7.pptx,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