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XX6AZUJ95J.pptx,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KNMXJFSESB.pptx,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324AMPOV1V.pptx,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2ROJOYVSP7.pptx,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HHHOCLRL77.pptx,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56ACPLAG2P.pptx,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Q9PJWOK3OR.pptx,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Q27C86H7YC.pptx,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7AX4XRVCL5.pptx,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41ML5AM2KP.pptx,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V6GRDU8LM2.pptx,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Q3G8P2GG53.pptx,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RWPSRKB0NF.pptx,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CSA{3}, HWEVOA06N1.pptx,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KV3H6WKD68.pptx,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IKDK6QQ6QD.pptx,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97SGYXZ3B9.pptx,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6ITIWDPTXX.pptx,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QCDUEPO6SF.pptx,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