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I7GYJD59A9.pptx,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74WU7JAI9H.pptx,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RR5WNSKJX6.pptx,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3GPI26X954.pptx,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N9N8Q0RO0U.pptx,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H71RWWEVNX.pptx,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YECHZPEGBM.pptx,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D5Q5WRWTAF.pptx,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9U1PMAQJF4.pptx,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6N0OULBW27.pptx,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B6NTA3SYB6.pptx,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P43O1J8WDL.pptx,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4O2OECK5JZ.pptx,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O9E9EZFM1G.pptx,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8OV2PJ6IHF.pptx,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0OCPT40NAL.pptx,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LB57P28G58.pptx,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M8Q7AIS12L.pptx,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O14STQTHR9.pptx,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IU4BIFON5P.pptx,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BKG15O9NUT.pptx,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41831PNOP7.pptx,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FT04LE9NVG.pptx,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QIL2732U32.pptx,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HR0BNIWF20.pptx,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UR8KWF7HX8.pptx,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TS0NDWNXC2.pptx,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CNPUDAJDBM.pptx,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ZAX35LAFYI.pptx,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KLFHC8P4RK.pptx,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CHGRVVH2N3.pptx,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1KRMLWR5P0.pptx,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