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SS9SUV21MF.pptx,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H0RUOW1JYJ.pptx,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DE2UPWAYVB.pptx,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YTYI7YQN33.pptx,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GTARVAE5J5.pptx,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K1M5PTCVRP.pptx,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FKGB9VN1TZ.pptx,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ANCKO0M6YI.pptx,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H1GNGAZ3HQ.pptx,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R3VVSEZ5XY.pptx,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2RVGJ4MUUJ.pptx,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JKK9D90LMJ.pptx,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Z2BYZ2OMSA.pptx,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WPXMK5MJU9.pptx,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GQ3JAUQQ52.pptx,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D9HCCW7AX9.pptx,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WK1CF9XJ5N.pptx,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BXTVC9O1C5.pptx,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LNKBEN7X63.pptx,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MSIKQV4JF9.pptx,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0WC8P1MR34.pptx,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9EXCSKTC4W.pptx,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H452NMJSDQ.pptx,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78DGJJEMKM.pptx,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EJYCC3LSVY.pptx,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VGKKUVDOUI.pptx,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EF9UYNDTGD.pptx,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8JH79H931A.pptx,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PKZ7H7UH7L.pptx,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W56P2Z9TKQ.pptx,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5DM2L71LF2.pptx,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OI5L5JTKSF.pptx,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ZIXK1GOPVL.pptx,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U2VVQTBLUL.pptx,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PAMA8G9M8C.pptx,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N6KYKQ1QGB.pptx,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YQ2B0Z2HDQ.pptx,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54V45UOY3K.pptx,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UG5N3RJW41.pptx,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WR59DAI9ZS.pptx,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XV3W07HCUI.pptx,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