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OOW1S8600O.pptx,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G6QWWNXGJW.pptx,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ES3ERHN4H9.pptx,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GHW8T285GQ.pptx,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WNORZB8ODZ.pptx,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D1C0MXV7WP.pptx,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0FOHGQLPG6.pptx,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ISB5EMRJ7U.pptx,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P0LXBUU5VU.pptx,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BBDB4C9ZT3.pptx,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3VDKONZDT6.pptx,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NUL0LFULEA.pptx,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FRZK56DZFD.pptx,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M9OPU1IE0Y.pptx,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HXFY3I4CNP.pptx,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KLKU1D69CA.pptx,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B72CVUWZUH.pptx,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9XHLDC406O.pptx,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9LV0SPH702.pptx,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7G4TLQWLWT.pptx,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460M3YPT43.pptx,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5U3UQN7L10.pptx,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2Q7BGENCG3.pptx,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7Z62OTUCJE.pptx,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8GF7PKE93I.pptx,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KO2F2NUH4H.pptx,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AHFILNQ2EX.pptx,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L8T4QC4B32.pptx,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