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OQGO71AWOC.pptx,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OPZHUVNVMB.pptx,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Z0LBFD3O6D.pptx,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POXGF5YCFF.pptx,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LTUR2L29NE.pptx,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8Q8TA97YV9.pptx,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1ZC3C97P25.pptx,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B7PZRCHVDM.pptx,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99QIQD7DWM.pptx,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CB5BXVFCAY.pptx,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OU2YSEP0U0.pptx,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NFEB1TOSHD.pptx,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OCEH74HFJT.pptx,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51JG3R7V6D.pptx,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MGSC10KKSS.pptx,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4PTB903HT2.pptx,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H1XXGFA6N0.pptx,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WWBRMDINN0.pptx,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GDT9ZPNE9Y.pptx,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XUJ56X4J5T.pptx,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QU9YVBUBP8.pptx,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GS09YP5R8E.pptx,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