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HW198UFRO9.pptx,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JEQCV8Z4RL.pptx,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8DDZ6SXS1R.pptx,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CFDTIYJ6UE.pptx,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UFI5EY1ZSQ.pptx,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TTVSC7ON88.pptx,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6SXWDSGZWM.pptx,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C0N9XALQA7.pptx,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57DMSCDQSH.pptx,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6L8544IQZZ.pptx,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A7EH4X4ZD8.pptx,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6X24YIM03C.pptx,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DZU03X3SVO.pptx,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ZGY9PJ35P8.pptx,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6QB6R4A0UJ.pptx,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GK4YIXP3JI.pptx,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1FIFSSDDE2.pptx,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K457EEGPA9.pptx,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SBZ5LTW6RM.pptx,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GG94CLQI7W.pptx,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IHD64SRF59.pptx,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QY4P8WQZSX.pptx,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F89QGFQDJW.pptx,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8EBC8SHZU4.pptx,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AMZ4KJO20J.pptx,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CSA{N}, J5SYG4PG55.pptx,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RRMWXVNXB6.pptx,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MCV8KFGON8.pptx,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