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FYJHU2ILJG.pptx,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DCVY3N1ROD.pptx,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NP47NYNRE8.pptx,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SRYCVSOQDZ.pptx,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L1E9JDQ35B.pptx,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5LUSUGOF0U.pptx,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9PPNVEX4I5.pptx,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RHZYGZVFNY.pptx,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XF4O2SVFWC.pptx,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7PESV4GDIB.pptx,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C1VDE1SJWL.pptx,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C1BCGG197T.pptx,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A9MZNGQYT5.pptx,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X2X1POMIT4.pptx,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HRP3B9B6LA.pptx,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S164O5B09O.pptx,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P5W707QU57.pptx,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YVLNOOCLUM.pptx,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G32YY6FWJ0.pptx,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CYVZIK5LMI.pptx,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9IX9OR1D62.pptx,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CSA{X}, D9N3HUO5LW.pptx,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2EI6SPXETL.pptx,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PKJQ7HN5J6.pptx,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Y7FIT6RA2J.pptx,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VL04X4BV10.pptx,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7XW5O91NWT.pptx,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GH3QYICPBE.pptx,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43OGVWUK78.pptx,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9NDLZEWTBE.pptx,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USKO4GDKQ7.pptx,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WY1QL644FI.pptx,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98VX46I6CN.pptx,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7IXZVVLASX.pptx,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72655WCKDH.pptx,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7QX3LR6PY6.pptx,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80CUO4MDRL.pptx,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PZQ76S4EFM.pptx,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5M5YMQIL3Q.pptx,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OEJ1HJ25K2.pptx,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2RWHJ4GMGY.pptx,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YEPYC1RXN0.pptx,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WOOQ8727U0.pptx,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2T763O992G.pptx,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DMX6I110C1.pptx,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QBGUUEALA5.pptx,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