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N9ZKHH450X.pptx,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HTFQGVWHOO.pptx,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FRRR1LXO8W.pptx,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5SFKWB21JF.pptx,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84ZOQCRVD7.pptx,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QJ30NMWDQW.pptx,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P2TR8TRLYT.pptx,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LM8I1XS6B3.pptx,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0A6CZBIPB5.pptx,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5NZ99NRGSG.pptx,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RIDU8JR5BW.pptx,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R3E3233P30.pptx,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7OWMVGV425.pptx,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7RNPTGG9BW.pptx,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ZWXVY4NDKS.pptx,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WBT9L75JAM.pptx,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Y78IA5AYZH.pptx,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2VR646Y60G.pptx,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5Q1XQ159UG.pptx,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8IPYDL0IPL.pptx,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YX3GTLZR34.pptx,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30QGWLTLBX.pptx,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CQ3W96HJPX.pptx,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OUZP7955JR.pptx,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YHERVWQ08B.pptx,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DDNWKIIJOE.pptx,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CBDE6RAISP.pptx,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LYDFUHTNAW.pptx,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O9EGNFC150.pptx,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ZW7QXL2Z6T.pptx,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CVQO2ZVXYC.pptx,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M54LS2V3NZ.pptx,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94CYSCDEU2.pptx,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BFWOSIGJB5.pptx,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IGNPP9RHJQ.pptx,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WZCBXG7MEO.pptx,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XY2224DGBP.pptx,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