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3RV2G9SNPG.pptx,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GZG92UJYZI.pptx,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S4YWUNS5MZ.pptx,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83S7X4J34A.pptx,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J2JDHT321B.pptx,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OBY5L98RD5.pptx,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OXU2L1ON47.pptx,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CEKDODWMW5.pptx,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7P5RF4576V.pptx,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9VWACRL2SU.pptx,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8L3B510VRV.pptx,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ZT5AA4T1CE.pptx,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TIGOEKZC2T.pptx,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591ZR4J97F.pptx,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88EDD8T5AD.pptx,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XBBIR3DMV9.pptx,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0Q4UL49N17.pptx,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FMEWA03QQR.pptx,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48ECP5EML9.pptx,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WCFIX0XK4I.pptx,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X8YNU9RFXO.pptx,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9LCZGH5UUP.pptx,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OJNB221LG1.pptx,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U4T1V4AAL5.pptx,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IXGZ59J55F.pptx,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CY2WJA5VBC.pptx,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NUZ52XXVG2.pptx,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694U4OYHDI.pptx,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PX4B9JWUZD.pptx,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8LU5YJ6XXF.pptx,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