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JSL32ID4BO.pptx,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ZN8SGU49O9.pptx,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P8LD65OLVM.pptx,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YXF5MD075M.pptx,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5PBMB8VMBM.pptx,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WAPEEFFWZ4.pptx,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R4UGF1UGTE.pptx,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MESPD86LAW.pptx,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J62KHLEHKN.pptx,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8J3WG7VPBA.pptx,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5YZ1XK7I79.pptx,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1M2T1A64Y8.pptx,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ZWHG7X6OTH.pptx,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GVL7N9XJ8K.pptx,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DUM80KTUHD.pptx,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462HFLOAAW.pptx,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BR61OCDR1T.pptx,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67UZS8UZQH.pptx,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32025YO30E.pptx,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0KXO8TVK05.pptx,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XCBJT2SU9P.pptx,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QIIXV6C0LQ.pptx,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3T8QJYH6U4.pptx,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D3NDHZ0MIA.pptx,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