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Y76EQ854H5.pptx,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QRFIMA0V8C.pptx,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77SIVCNCQV.pptx,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TJE4UF14TW.pptx,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U8U6RF1DXJ.pptx,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RJCOMM4XES.pptx,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0FH9L7TNY8.pptx,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GGC2KPUB03.pptx,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KQDUQQB286.pptx,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RAX9PJUE1F.pptx,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KJV305DA0F.pptx,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HIOEYR6NE2.pptx,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WF5RSJIG0J.pptx,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MM99LJK8CH.pptx,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4X2Q3802Y0.pptx,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APTO8OHF7P.pptx,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9K6L92SVKF.pptx,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8Y42O3EBXP.pptx,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A5AD8OSMAE.pptx,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G95PEXKCDJ.pptx,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CNL44AU4RJ.pptx,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TJ57BA127C.pptx,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HZ2A0JN675.pptx,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36GPWX56I9.pptx,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YURXGYZ0W5.pptx,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XM6H8R1YBL.pptx,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B7OMT4OH6S.pptx,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HTFGON3LJB.pptx,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8WDQ273GRV.pptx,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84ZM7ZLG9O.pptx,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OH6G7PB5D4.pptx,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L0HCUXOXWI.pptx,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YU2L1ZEEV4.pptx,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B701C9YENH.pptx,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7UBZ3CV3NK.pptx,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TVYDBJE8X1.pptx,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XXNCT9RE2O.pptx,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9KZQAWP2JQ.pptx,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1CHDDG3TEU.pptx,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SCC69HD7OR.pptx,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GCVWSPR782.pptx,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DCW28HSLNF.pptx,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9SVB46KA8B.pptx,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ZLS1A3PC2E.pptx,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DRIIRVB3SY.pptx,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WDFZ79ZH6L.pptx,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Q2FOBZE0ZF.pptx,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