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CLVDTRV99N.pptx,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QQE41RT0W1.pptx,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JZG6R3LE4L.pptx,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2HWYKB7EG0.pptx,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QI4P3VMCNB.pptx,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24A6LCCPKH.pptx,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IFL9XMK0RZ.pptx,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GKNM580HPG.pptx,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3RP81Q3YYL.pptx,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EXNJ8AKGA3.pptx,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DD7SWCB5OV.pptx,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WE7QPZLLIU.pptx,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DJ0TAI1LOF.pptx,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6O5QYH7XBH.pptx,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PNR0HVFHH3.pptx,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YG77XF6XUY.pptx,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WGDCEPTFFZ.pptx,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NKUVJYI9JE.pptx,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B3KVTNOOGZ.pptx,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XQ127D05BX.pptx,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L48A6TL1E7.pptx,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SXBD1YRMJ3.pptx,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ZGJC7CNTK0.pptx,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UYB379GUH4.pptx,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8E3TWJ9SVF.pptx,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7M4TOPGNQ8.pptx,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B4U687V1VL.pptx,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SI1SZ2XZYA.pptx,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JOLKANIW2L.pptx,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J773GBFI5F.pptx,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7F6K9BTE45.pptx,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A9UU3WMYK1.pptx,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XHMDOG1Q1Z.pptx,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ULDIYYWESB.pptx,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