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ETIXT6F4R7.pptx,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YIEI91T75X.pptx,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IG8ZJHZ05I.pptx,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JP83SFUGSI.pptx,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DLNZQPICG7.pptx,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KA69PPHS48.pptx,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FI5R6WQE7I.pptx,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2GHV04AVQ1.pptx,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66YCSBAO6J.pptx,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74ML7X4MBD.pptx,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RZBXX3LCS1.pptx,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MQ1NRDS0TT.pptx,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K6IFVCK8Z2.pptx,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2KVR1F56MN.pptx,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K1AKW47R6T.pptx,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5WKHZNOBWM.pptx,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1EK7L2BSHA.pptx,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6CJZIKW4R9.pptx,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HHZ6FQP3BP.pptx,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272INBFR2T.pptx,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EI24HJ4SQQ.pptx,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659FG8LG6S.pptx,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FV54ORYOKC.pptx,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