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OT2QFTBBB5.pptx,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9HVAPYEZUK.pptx,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AN6BY4AVDC.pptx,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117WBJNLA1.pptx,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2D6D8D2OZX.pptx,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CPJSITT06K.pptx,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CSA{W}, MF7ETQ8QK5.pptx,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QAPVRN516V.pptx,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H91BF62094.pptx,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K95R2AHF7F.pptx,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YG9Q8F578M.pptx,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DL0802H5H5.pptx,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CHO6Q8YEI6.pptx,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HPHWP1T25L.pptx,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R2ZT5GB55T.pptx,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MZHEPV9G0X.pptx,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FVV7V7DO5O.pptx,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OLDAEOUQH7.pptx,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PAM9FLNOFB.pptx,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WXQMSNVEQ1.pptx,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