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OYPTKJWXEN.pptx,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9JT8D3YSX3.pptx,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USBH526IQH.pptx,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7QKET94GWN.pptx,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V6R2OL6XX0.pptx,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PXUCOOP5MR.pptx,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VBBKFITZ44.pptx,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N9ZXPSDF3Z.pptx,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F14GGD9LX8.pptx,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T604LJOV6V.pptx,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JX6Z2PN78A.pptx,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1HG13RCMMA.pptx,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GNUR6X47F6.pptx,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YSWBIKHLNB.pptx,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YBE2BY2418.pptx,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7E8U1ZXK4K.pptx,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WQM7A3MFYL.pptx,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1Z49TQ3R07.pptx,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A0LDQ1BFUY.pptx,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UWD7PRTD75.pptx,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L3IOM3DJWA.pptx,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EYPV79QSHN.pptx,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7XZIM9WKEO.pptx,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GVMIYSNBEI.pptx,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70J5KPIIA8.pptx,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8HY7C130V2.pptx,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ER71NA46C0.pptx,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W0WGSLSK82.pptx,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9LJTMCYD1H.pptx,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LVXMJ0N9R0.pptx,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K6NTHZS1AU.pptx,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SQPE1PA0BL.pptx,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0JMUMQHJD2.pptx,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2IFREA1NQ5.pptx,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SQ20K0GS1V.pptx,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ZOXVDSTU7Z.pptx,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KTBN5NJCQ4.pptx,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