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FQY82MAP0C.pptx,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PPX0OKDEZS.pptx,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F1VA33BD15.pptx,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9H34S88VEG.pptx,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R53VJRI6ER.pptx,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CSA{V}, QPGI60EVWS.pptx,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H4C3JKQXA1.pptx,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0GLXZ3Z0AW.pptx,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WULL4YFJ47.pptx,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OCPYNA7SDX.pptx,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GU0KUI74WC.pptx,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EPE9X77YZV.pptx,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9FW58QS9HN.pptx,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145U7T81JW.pptx,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1ELA4L7P6A.pptx,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BL45TNJ5WP.pptx,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78UKR5HI9I.pptx,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ZEK7QWG3WO.pptx,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ZLTKU1WWH3.pptx,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ZT100QJFCA.pptx,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F9XD67HPLH.pptx,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3VHK4LX3LC.pptx,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MPLG70Q8RY.pptx,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Y3NOW6Q325.pptx,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K4TP7RL3EI.pptx,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BVDE9WVOLK.pptx,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UNKS9I42DY.pptx,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PW6K0P3YSS.pptx,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MEUDMS5VTZ.pptx,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