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V6OZEUPQ43.pptx,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G6N430C7ZH.pptx,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47GGNKXBCT.pptx,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66V7D0W6N7.pptx,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MTM6TLKJC5.pptx,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ILU8248XOL.pptx,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2YW5NQ5EU8.pptx,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WUV7RCVUQ9.pptx,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ICBEH4IQED.pptx,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1RGKWH6PEC.pptx,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K5QO9WU6EQ.pptx,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Y27OTSWE0N.pptx,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