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LB1W1JMGE4.pptx,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ZF1YM5HZA2.pptx,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3HPEXCWW9E.pptx,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CDLE9OPODR.pptx,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FMQOOHYIH9.pptx,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6J42E6SV24.pptx,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PIIY31KYUD.pptx,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CGA4GG2A1X.pptx,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SW20Z3SF27.pptx,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UXY0X2W5YY.pptx,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RESPC4PJW2.pptx,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HA4AQVUH5F.pptx,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MMAH279E4O.pptx,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BL850KUKPM.pptx,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F269Q60P3A.pptx,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240IGIJT92.pptx,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V0IV8AW48I.pptx,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N6Q2W3RB2T.pptx,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GXM2YNIFIZ.pptx,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WZCRWT9R7Y.pptx,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1VF7YB9D42.pptx,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QL0QGD9Z6F.pptx,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EATLSVXGMM.pptx,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1F2D9OC4JN.pptx,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8O9XGMIVUR.pptx,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