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2BM3CHJOOF.pptx,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PDNWOH7X5K.pptx,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KFK9JZEX3S.pptx,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BAG63JNEMK.pptx,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CWI2H5SFPL.pptx,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TVGCS84SI0.pptx,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2JO82ZAFH0.pptx,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876IDBEWHN.pptx,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3T1FRTWK7J.pptx,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3J27E5LXN3.pptx,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2YPRGLTH6V.pptx,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GYDLL0G40O.pptx,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ZR77MYRHUM.pptx,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A8B2XO653F.pptx,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7XJGRLBPDI.pptx,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CLHEE2LN9M.pptx,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QXBEFFUISB.pptx,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