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1MIFIR8TYH.pptx,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K2RIOFTYAC.pptx,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OI2LB0GRKE.pptx,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TH89JDK1EE.pptx,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GQA9GGUN2K.pptx,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76XXVF0MBU.pptx,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ZOVSURKK32.pptx,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91GWT3FUO8.pptx,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L95EXP56RO.pptx,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6QWWH0HCYP.pptx,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U99SLA335G.pptx,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0YALHBUVMK.pptx,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Q2YS34J200.pptx,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Y8CJDTJTH7.pptx,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3UEKYWK5A7.pptx,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NG6XBZYE3Z.pptx,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1FF0NX2S74.pptx,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DB38AG5CMA.pptx,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VZ9CIIL9M2.pptx,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68L2LNENFV.pptx,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78F64SQGOP.pptx,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A8HPUS0VI9.pptx,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MFJB49NWW3.pptx,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B6JIAZSYL1.pptx,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3WVUBRXVX0.pptx,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YZE5WCV50V.pptx,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C5KK5LTFF6.pptx,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KJJ4X958D3.pptx,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7RLDXTJKYW.pptx,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