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N7E3XY6GUX.pptx,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ZAZ3OAHAMH.pptx,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ADU0DS1C52.pptx,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HXB8TT0QOI.pptx,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MYX7ZIUNHW.pptx,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D1AH2ZZHLX.pptx,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ZO0YPIC9QI.pptx,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7LTXCO4U07.pptx,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IHPFE7DJU3.pptx,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O6INBK114H.pptx,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AL6WKRBO7D.pptx,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EFH2AGGWAF.pptx,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OCGEC73OL1.pptx,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EFMFSV3OXS.pptx,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DTRE0ATTEF.pptx,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O7C7G6T87S.pptx,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273TQPW4ZA.pptx,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Z4WUOLCTIW.pptx,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P8FZPM64GD.pptx,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7BBJN1YD6D.pptx,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X208664SQY.pptx,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D1YV8XETJE.pptx,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B8W2D1FSVM.pptx,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3GVTXREB2G.pptx,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EPHV8JGVOB.pptx,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D8KAVE1XAO.pptx,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366SEOM1T8.pptx,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EKXWT1H3R0.pptx,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I755B63JB6.pptx,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U5V73NWUUF.pptx,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Z2HXTRIP2W.pptx,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