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K4T9H1ZIDF.pptx,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9S92RDO5I6.pptx,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06F48QG5TS.pptx,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46YOMXFYWQ.pptx,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384JC4BXSI.pptx,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JI80N4T45I.pptx,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02TTSR1LH0.pptx,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4YZML4MFPU.pptx,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BHAHXG08UH.pptx,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E56G03TKY4.pptx,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7HT67DLSA4.pptx,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PFHKUIKJPI.pptx,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0A9GGVZQE5.pptx,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6OKY8Q89LV.pptx,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I0SRREUIUI.pptx,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CCITQMVH97.pptx,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M6421K2VUZ.pptx,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1TYIGCQ6CR.pptx,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V88Q6LGC2T.pptx,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4U5OTC6DJW.pptx,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SVDG31IY0V.pptx,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MAYPN32OI8.pptx,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XRBOIWY7DE.pptx,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TKONAQ8UQB.pptx,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