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O13H0WRFYL.pptx,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EHELLRXBBA.pptx,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BMZ24OP280.pptx,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EK9GNSKEXN.pptx,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0WIQDS2XJ9.pptx,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RPTMEX766R.pptx,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X9R2TSGSKO.pptx,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E1P6VJ4U34.pptx,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QRS0XWVH8Z.pptx,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VODM73J7XT.pptx,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RZS70SGVBX.pptx,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NBXNBG75KZ.pptx,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SKW2LCNLI1.pptx,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G2XW4VTM2G.pptx,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CL17ZE9M36.pptx,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G5TUR2HYYM.pptx,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OOG7HC309P.pptx,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IQR675OWBY.pptx,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IKYQUN471V.pptx,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EP6MW1FWE8.pptx,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VVPTDG6X1Z.pptx,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MRV9PSVSU8.pptx,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RXIVCQ75MP.pptx,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LCWLGJAQPD.pptx,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NW5AUPUO9D.pptx,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7V215543RV.pptx,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D340F6K33K.pptx,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LNIFFOSASZ.pptx,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KWHVEE0YQ3.pptx,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