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FYVQ2ZK0QB.pptx,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CUGQG2KKIJ.pptx,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I6BFOJIBFJ.pptx,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