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QL3D1266E1.pptx,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PWW85A1JIJ.pptx,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UYVWSHVSUS.pptx,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GQZ1SLUMJF.pptx,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5HOLQALIRM.pptx,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H9TDE04GGI.pptx,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IL7R52PL6S.pptx,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EYL7YGVHGH.pptx,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3ZA2Y3ZGNP.pptx,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KKWTW8GQ0B.pptx,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WISAUQNQ8V.pptx,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R2IHZU6PTQ.pptx,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B023GZSIXQ.pptx,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4M4938IT8X.pptx,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VVTIK5R3F3.pptx,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698FWYYNM2.pptx,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DKAP9RE9LY.pptx,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LXOBFBQN06.pptx,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CX14LW93OG.pptx,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EHBJMGKSSA.pptx,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YUD6VABNKG.pptx,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AU6G489BMJ.pptx,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RRK8UV4LQR.pptx,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8EJ9WJD7KM.pptx,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CWVV0REZS4.pptx,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KE2DYS0Q9M.pptx,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0K3ZWVBVML.pptx,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7A5BBCB3QX.pptx,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VSY78FU14G.pptx,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Q3E2AP3O6L.pptx,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J1IGSZSZGO.pptx,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5SY8ATYTTM.pptx,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