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10DJQ5BCEI.pptx,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CBZPFZ2J5U.pptx,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9JOH9ZUQ12.pptx,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T3I160MHVG.pptx,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TXPIRHFNYU.pptx,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MFSGGCGAHB.pptx,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3BINAXXK3I.pptx,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6H79VAJ82X.pptx,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YHI6TLNJQO.pptx,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T, BQ0QOO9LSQ.pptx,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JZ1M8FPN5N.pptx,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B9LSXB86VC.pptx,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U5QA2G9G7J.pptx,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J4OAGWMD4M.pptx,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CWA137DE4V.pptx,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E4Y48ZH27M.pptx,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4N2T1GEMKQ.pptx,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08I1Q9218F.pptx,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3, W09GF107TU.pptx,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S, 7ZJ03RPWM6.pptx,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QCYR54LE50.pptx, 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D7Q0EOFSIH.pptx,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U, K9C429OGG0.pptx,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KTSLREARYB.pptx,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RWKA3P6Q1Z.pptx,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0JBJTRZ6G2.pptx,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OGEB28AKF8.pptx,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S47OHD5NAU.pptx,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8YD4MHRH0N.pptx,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CSA{9}, 61GZI5OP2J.pptx,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I, JMYENVJN3L.pptx,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Z, PZQGHUG7DS.pptx,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