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AUYTFYI3ZH.pptx,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JIP4DXC1N3.pptx,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R23F96AOLM.pptx,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7NPDKULDAF.pptx,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7XKYW2LY9M.pptx,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XIVVJQU2TT.pptx,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TQTA4OWFGU.pptx,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FZZ4ZJU0D8.pptx,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TV3Q54HBRQ.pptx,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W7EEGIHD02.pptx,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3FZT921EYB.pptx,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0EOYV8IN2A.pptx,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QDHTHT3CWZ.pptx,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8SMNBU0UDD.pptx,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A2QHCWP3S1.pptx,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