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FPNGM7NCVJ.pptx,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GZJDSBMFLN.pptx,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RQUUI7XH23.pptx,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VD5A0D3BU4.pptx,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4SWVJOM5EF.pptx,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CWSE0P2ITQ.pptx,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8QLBXLDGBL.pptx,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FCMTACWBZ3.pptx,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4KGAGF51O2.pptx,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XPRW6XGKHI.pptx,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JOVVRU2VWX.pptx,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FDO3XG2BNO.pptx,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1OXZPXTETX.pptx,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4FOCKNZ3HQ.pptx,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JDMG2L2UZD.pptx,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XGHH02QZBP.pptx,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NQ7OYY92TT.pptx,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9QFPZDLFRV.pptx,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Z7RXQJP31S.pptx,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WV93AIQBV0.pptx,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F39B51K4O7.pptx,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LOMAXI749M.pptx,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N15993ACQJ.pptx,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W6FJMOIRXJ.pptx,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EWOTPXO21V.pptx,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QIT74U3B6N.pptx,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S6YA9DRWN2.pptx,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1GZ95941P2.pptx,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YSAUZIP28X.pptx,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I7MN7P349N.pptx,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O45MO7ZKCS.pptx,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G2XGMSM6NC.pptx,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8WN7W3YB2D.pptx,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0TFCH4PAXL.pptx,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J3MEUC0VCQ.pptx,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S29OF61G6W.pptx,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