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P6H5V1ZPKC.pptx,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K9816J467Q.pptx,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RY4LRPE2TI.pptx,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TBZQNU2XJS.pptx,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IUQ9IFEF3K.pptx,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XXA59I8XO3.pptx,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W2T7NKBIBQ.pptx,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ZZ8GFHMF1J.pptx,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FWGRWB90LJ.pptx,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ZKJ2S6GMJ5.pptx,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ZJTLS9Q1HO.pptx,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PCVG8T89X4.pptx,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X6EKQQRCBG.pptx,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HDR7CAZZK2.pptx,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KYHCZOH4R8.pptx,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HPGVDX9VJE.pptx,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RY9GM5XQUJ.pptx,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IMX07XDQAV.pptx,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CPTC29ILAX.pptx,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PB0TDN05RL.pptx,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4DTW3YI922.pptx,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1S0JQLYA00.pptx,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27X6WWBSM7.pptx,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EICHHAYURV.pptx,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YBKTL66H7O.pptx,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