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RGTRBT2WUD.pptx,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UTXCVCPUXA.pptx,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CLCVYX1TRA.pptx,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823NV6S8Y5.pptx,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UR9U1MOICA.pptx,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ITXKPX7O85.pptx,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4RGQ6MTILG.pptx,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TQIXE1U421.pptx,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5OJKLC6924.pptx,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8ZX0NWNWDF.pptx,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WRUZMCNKR3.pptx,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RKP09V6JIO.pptx,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G821GQUWRA.pptx,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QGFKN00KUE.pptx,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N6PD1HBMSL.pptx,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W6WOIHWL5O.pptx,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NWZ78TM9SV.pptx,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MKPFJZJBHF.pptx,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CSA{2}, V4F3YT2Q36.pptx,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LVJMNGHKGU.pptx,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3I50ROXFYA.pptx,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G56MDD6VID.pptx,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8UOCQ2PX9V.pptx,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UJ78Q58SKH.pptx,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YRWAUDCH7M.pptx,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FP7ZP5PJVQ.pptx,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V3N06WZ26V.pptx,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1O59PGDXJ9.pptx,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AB3RXFH0UV.pptx,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FVXVP7NY95.pptx,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ZAMN6KG5IX.pptx,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7KC7C3B1NJ.pptx,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Z5OFQ2CK29.pptx,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91US0VHNA1.pptx,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389FXWMX7W.pptx,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RBSHB79HSW.pptx,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V1DNOR3VIT.pptx,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AGCXVEZRJH.pptx,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R9TRLDAQH3.pptx,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UJ4BG597TF.pptx,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3AFXITC42F.pptx,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QIGUYDZOW3.pptx,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8541L8029D.pptx,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OZK4MYEJA1.pptx,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0NIBMCDMLI.pptx,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MNN2BAUZD0.pptx,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5ISW9YKJ3G.pptx,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3I429K8Z93.pptx,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MP5WP07ZD8.pptx,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P4DYEYIXID.pptx,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MXUD7PF5OM.pptx,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