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LRUBMVQRJ7.pptx,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YY1UVNTCCK.pptx,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B1Y8RMNEDX.pptx,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G4Y2LLP5CP.pptx,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RPEMCF5E30.pptx,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5QN4FJESHV.pptx,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C2Z5J00HTA.pptx,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NVLVC5VGBC.pptx,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HLLBFGGOYP.pptx,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9Z2GZLCO8G.pptx,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S197T7X0EL.pptx,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NB0Y8LNEG4.pptx,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58SXVQ9ACX.pptx,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7EWAJXW6GO.pptx,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QTTH0EN4TJ.pptx,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UQ4718Y9BN.pptx,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BOB9YHHVOB.pptx,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O18MWDQNS3.pptx,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CSA{W}, Z1Q1J5ELLX.pptx,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EH8HFB0IU0.pptx,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994R10D6KS.pptx,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UPNRMH3BAE.pptx,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4DUWURN2LN.pptx,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LV7CUFW6HT.pptx,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QRFKJU9RIT.pptx,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0HXWBQMSBH.pptx,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6ALVJT7A6Q.pptx,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URN67T4HYZ.pptx,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V9WSFPCJEX.pptx,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K61UD7MQ96.pptx,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WO64D8G73V.pptx,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SEAI58F5AJ.pptx,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VUIS40AO1O.pptx,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I9GGO9XIZD.pptx,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JYAV2NN6R1.pptx,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NZJ85UY5FU.pptx,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D8CVUEMV1Z.pptx,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SC5JZ0SMGE.pptx,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TWC49II3E6.pptx,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W6MR6T7HTD.pptx,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4TXE3H7P4E.pptx,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X8ZWM6EQYS.pptx,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QJTFE94SRL.pptx,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E5WO6W8Z1D.pptx,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QYK43PTI18.pptx,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ODA4PQHLJE.pptx,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APHD1ILC17.pptx,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AQHYWB90GB.pptx,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OXQYJMVHII.pptx,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37F2RHESZ8.pptx,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TAEFHL6UL7.pptx,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AP6KUEYCS1.pptx,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