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GBCWSV0K1E.pptx,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SYOU4O0ZW2.pptx,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NIES5K501R.pptx,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97N1XRNR3F.pptx,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CZW2PPDG1W.pptx,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2792T6A7Z7.pptx,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AZVWVRVFS3.pptx,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04I3946QS1.pptx,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M9MTK1GK78.pptx,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GJQOO4NVB3.pptx,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IXDJ2NEMQE.pptx,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6LOJCEEMNZ.pptx,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HRZO8G1G5M.pptx,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DPJJ82JV3C.pptx,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QU2JA9QCYH.pptx,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0AN3YJQS4X.pptx,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0QEFPM4IC0.pptx,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HK2NABVAEK.pptx,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FXO2UPM97V.pptx,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C31Z632HNZ.pptx,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CKK3LV5MNG.pptx,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5HZCU6NKK5.pptx,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3YLJJ0Q8CD.pptx,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3R6WMPG4WR.pptx,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9P7WBM6UG1.pptx,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HD6BYLXLKF.pptx,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HI01QIJFON.pptx,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IWVZPJ8GES.pptx,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2AMDE63GKA.pptx,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8UZN1DSZB3.pptx,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CA3OLD2YI6.pptx,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DSRYVBY24X.pptx,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4MGK9YVUJO.pptx,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5CTQNO9FIH.pptx,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N50XN4H78X.pptx,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NXXAHFLSSN.pptx,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