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J62NSMNA80.pptx,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7XKET3L8K0.pptx,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2A66NH089J.pptx,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J83SQW5DC4.pptx,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2ROU8ML9GE.pptx,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PKHAE92HU0.pptx,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0MLSN1P57G.pptx,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476ULH08MA.pptx,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KCGW18D3FC.pptx,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7ZFTEX5ON3.pptx,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BSQF6XI7WC.pptx,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JGHEEBIAR8.pptx,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70HCNWFRY3.pptx,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00MHZNY90V.pptx,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YV4W94R2V3.pptx,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2DUESMQU4B.pptx,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9UYN0UUVOA.pptx,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AA7IC1B58D.pptx,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8307Q8QOBM.pptx,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XXGI8TVVBU.pptx,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YWA93MPBZ1.pptx,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3IAIBQHOZR.pptx,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G95M9O1FXT.pptx,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Y9N4K0GCQ2.pptx,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5DSHXVA6HO.pptx,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84YT6B0R89.pptx,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WM8Q9MDUIS.pptx,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O0OEG2NTAP.pptx,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QZJ3J27UNE.pptx,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HA7SP55HFR.pptx,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XK5R995EZL.pptx,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2CRBRMVPHH.pptx,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F2J1KZDA5G.pptx,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CSA{C}, R8P55C2OKP.pptx,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