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6Z31RYX73L.pptx,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J9BBI1851J.pptx,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QOUX59G4LU.pptx,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KO8UC8HH7E.pptx,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BQI8NMDEIT.pptx,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KIBHGABIZ5.pptx,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BTZTMJEG0G.pptx,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R52466NLPQ.pptx,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TVWG7HNF22.pptx,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86IEASY6BJ.pptx,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H6A4R9XFSV.pptx,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EX4YQM16S4.pptx,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ZNB52LBO0B.pptx,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ZZS2W9LPXR.pptx,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1QIWVSPFTZ.pptx,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MNK9F2ZE98.pptx,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9MEPVP8DMI.pptx,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BJXIFNWRZT.pptx,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82O5TXDA11.pptx,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ETL7D7FNYS.pptx,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80968OR36L.pptx,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GRKGB5RW0H.pptx,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UZ7LHHBBU1.pptx,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7MQLW6G6X8.pptx,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LRDSV1XRMG.pptx,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BYVRXEWTH5.pptx,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VTTWWFSQQ6.pptx,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7PF6BZ2X7S.pptx,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L2AR1XTLUR.pptx,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9WE7L0ARXO.pptx,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22N5ZBDNF9.pptx,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0V17F88LZH.pptx,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DS7EIAIV9P.pptx,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