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NVERZHESEO.pptx,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IZDV1QFM2P.pptx,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SMAIJ55A48.pptx,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F5SXPMG2M1.pptx,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DA80S1O3MY.pptx,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6E9WFFGAWA.pptx,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YVPREWCWDH.pptx,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088SZCR9S7.pptx,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M7I5J5AAT8.pptx,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FDU8GH4F9Y.pptx,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Y79LVRKL6C.pptx,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ZU4H7RWJHM.pptx,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HJMKYGCRRS.pptx,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J8DZ2609PU.pptx,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1EXN3S47RE.pptx,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OICN22IY5F.pptx,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6OQHAU674Q.pptx,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BFC1UNZZ4F.pptx,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QUACKECO5P.pptx,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H5KX445RNF.pptx,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IT2FK7I6LM.pptx,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YXDBAU1O1J.pptx,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ELCJPIVA2F.pptx,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AQFNETBM3U.pptx,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6R0GHZDGGX.pptx,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YP17CPHTME.pptx,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BJMLGWH39R.pptx,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SVANFHIQ00.pptx,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QPFZQE0CFW.pptx,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JYFUKNYC7Z.pptx,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7IU0W93ZC4.pptx,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SGEEX651CL.pptx,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J4CZ65VQXN.pptx,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6AW0U4MKJU.pptx,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WDAV46C0JV.pptx,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Y7PZUWXC7I.pptx,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UY39BII8JS.pptx,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IZQ6O1VTW7.pptx,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AZWQ8Z9CGZ.pptx,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2KOGR4043I.pptx,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