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LDE887PRKP.pptx,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55KZ3BIYXA.pptx,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2AT7F2PSIA.pptx,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B6FEC1S7OU.pptx,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711OYIAXQI.pptx,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6D68FCZCWV.pptx,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ABGUGI7Q7H.pptx,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XWVIHCFG2K.pptx,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KBP0RGC3BJ.pptx,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XW37K88RIN.pptx,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TD3HZW0Y6V.pptx,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NUMV8SW49D.pptx,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F4NZK9ZZCS.pptx,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V8C1LJV3WB.pptx,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ZNA4BWYJPV.pptx,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ID7SIOKRGY.pptx,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SDKM1AVRO7.pptx,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XMZTA86GXJ.pptx,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7KL9F42BRE.pptx,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