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OM6UDHP1SB.pptx,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18SFRFSAZ7.pptx,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P94O33XFCM.pptx,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ZB29K4F3GF.pptx,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AUJY8XPFC8.pptx,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PBYY4HFFYE.pptx,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Q7Y3KK7P3V.pptx,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73MEMHUL43.pptx,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5E7VL241XE.pptx,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BFPHFHDYUA.pptx,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8E960ZLYDS.pptx,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NQBN8PP2VJ.pptx,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7TMDF7UJDH.pptx,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OZ0BW89SY0.pptx,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5E7XVZABCZ.pptx,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O06GKNV6X0.pptx,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QUP9U3541S.pptx,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1TQESUB84M.pptx,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2YY2SQV17Z.pptx,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K0IE3TTAMZ.pptx,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UVGT7GGELT.pptx,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MG2JC3Z4F2.pptx,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LW9C8D10GA.pptx,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ZOEDMEHTHX.pptx,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U4LQT5R4FI.pptx,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4GN90WYY48.pptx,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GTHHN9BOMD.pptx,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UPFE8YLHP3.pptx,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XSU3EVEAZ1.pptx,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FU8WWIVWOD.pptx,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OITM2NR4BL.pptx,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2YTJ1XOST3.pptx,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9G343UE8IP.pptx,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7YLHTYBU7N.pptx,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R40COJ8AQ3.pptx,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9KJN3BZKGQ.pptx,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