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3G9V0KH25H.pptx,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0KJ3D0YK35.pptx,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IZK6JOGON9.pptx,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82K0QQW1FR.pptx,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86P6VDA344.pptx,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1QO8L0BHCC.pptx,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JIRAE476MM.pptx,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59K4MIRDGK.pptx,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GXAZXSC1GX.pptx,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O16X8TOCQD.pptx,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BD615FXRI5.pptx,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S3H0DMI330.pptx,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GRDOX1QGZR.pptx,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Z1PE030SSD.pptx,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DM933C0RMH.pptx,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F1AHZM0DZT.pptx,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57MIO0H4BA.pptx,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A0FW2B5INO.pptx,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WLUO488LWB.pptx,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3JEHJY6V84.pptx,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M5Z8XKGSN5.pptx,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QIO16SQXYZ.pptx,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8FMCNPU6UZ.pptx,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ZFOT46YR7K.pptx,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MZFUIOO5BZ.pptx,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46721RZG3O.pptx,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EOH445O3SP.pptx,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YPI9HHVGQH.pptx,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L87XOI126B.pptx,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VYSCS4RNR2.pptx,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BC9LMGLEJ4.pptx,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VSFL7LR8QD.pptx,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4T48IZQZWZ.pptx,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RTVZVYG1JT.pptx,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XCAXHO3WSW.pptx,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B1GFZEVSXP.pptx,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RY9O4DL2L8.pptx,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USAV5IPOF3.pptx,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2KQHXABFUR.pptx,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EVPVTWNGRS.pptx,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81S4D5JI51.pptx,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O2ZNR8LLNM.pptx,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F8OBBRE6LO.pptx,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5JLJSCX40E.pptx,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0UZ8E7J9F7.pptx,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ZCN3347F1I.pptx,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R3Q19GPPV9.pptx,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PQEVOYREP1.pptx,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HK5KIP2BYW.pptx,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BBT4TPE650.pptx,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