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WRBS41A6LI.pptx,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EGSOOF64OA.pptx,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VA4RUN8Q04.pptx,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KT9Z7ZV53Q.pptx,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DQM03R7FVG.pptx,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1HX67FP5TF.pptx,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ZRTQMRIY6W.pptx,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3ZRAKHSHWM.pptx,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JXFFXQBSCA.pptx,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0FWNGDZ250.pptx,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2LE5RVHV9O.pptx,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BUZ2XBN2R8.pptx,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