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Z3Q8OXXE3K.pptx,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WJJM40PXEQ.pptx,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UYGKEU6IO0.pptx,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3JA31RUH6N.pptx,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BBYC98RUDP.pptx,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J29TELY9MA.pptx,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79MYXNO1Y8.pptx,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55ZFGUU19G.pptx,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T8F6JF8UR6.pptx,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SNMUZ72DAQ.pptx,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WUAA9D7SWO.pptx,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DJV4WX9NF4.pptx,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BF3QZ3019M.pptx,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2Z6FLL6F3J.pptx,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98WH4YV847.pptx,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ZGNTT3C8AV.pptx,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9D4NHA22RG.pptx,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NOIG02DS2S.pptx,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58VWXWNNLY.pptx,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3OYK58M0XG.pptx,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RD8BG3NS5N.pptx,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C9AWGDYKE3.pptx,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OB02WK7D29.pptx,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69X1RDYVOI.pptx,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ZBXB6L4VJZ.pptx,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4U3K6OQ15A.pptx,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