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62ZQYB772X.pptx,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GC7ZQJ7GQM.pptx,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QTNQO7QALR.pptx,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4BVIG1909N.pptx,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536KHAL7CG.pptx,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Y32WANDB82.pptx,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EQZRY0N1IB.pptx,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PWMYNSRZJY.pptx,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56VZLL8G9M.pptx,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X2DZS7V5CF.pptx,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SUIXROJJ61.pptx,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LK6DOS50D9.pptx,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I0R6GECXWF.pptx,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C5YHCAPNUM.pptx,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TCBE16HVBZ.pptx,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IC4NMHEG88.pptx,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4SMBUIN02S.pptx,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ZL2XHO8PE7.pptx,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H7N2SA50AC.pptx,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JWV0Q3P6WG.pptx,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JUBYRBGIZC.pptx,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EUE3IZ7H1D.pptx,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C5DBRFAVWS.pptx,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6RMAQXTKR1.pptx,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P560S81BM1.pptx,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G484I084AD.pptx,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